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64" r:id="rId5"/>
    <p:sldId id="265" r:id="rId6"/>
    <p:sldId id="266" r:id="rId7"/>
    <p:sldId id="258" r:id="rId8"/>
    <p:sldId id="268" r:id="rId9"/>
    <p:sldId id="269" r:id="rId10"/>
    <p:sldId id="259" r:id="rId11"/>
    <p:sldId id="260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80" d="100"/>
          <a:sy n="80" d="100"/>
        </p:scale>
        <p:origin x="1522" y="23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168" y="1027612"/>
            <a:ext cx="8265664" cy="1689462"/>
          </a:xfrm>
        </p:spPr>
        <p:txBody>
          <a:bodyPr/>
          <a:lstStyle/>
          <a:p>
            <a:r>
              <a:rPr dirty="0" err="1">
                <a:latin typeface="Arial Black" panose="020B0A04020102020204" pitchFamily="34" charset="0"/>
              </a:rPr>
              <a:t>Dejj</a:t>
            </a:r>
            <a:r>
              <a:rPr dirty="0">
                <a:latin typeface="Arial Black" panose="020B0A04020102020204" pitchFamily="34" charset="0"/>
              </a:rPr>
              <a:t> Engineering &amp; Investments Solutions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02131"/>
            <a:ext cx="6400800" cy="877389"/>
          </a:xfrm>
        </p:spPr>
        <p:txBody>
          <a:bodyPr>
            <a:normAutofit/>
          </a:bodyPr>
          <a:lstStyle/>
          <a:p>
            <a:r>
              <a:rPr sz="2400" dirty="0">
                <a:latin typeface="Arial Black" panose="020B0A04020102020204" pitchFamily="34" charset="0"/>
              </a:rPr>
              <a:t>Website Design and Functionality </a:t>
            </a:r>
            <a:r>
              <a:rPr sz="2400" dirty="0" smtClean="0">
                <a:latin typeface="Arial Black" panose="020B0A04020102020204" pitchFamily="34" charset="0"/>
              </a:rPr>
              <a:t>Showcase</a:t>
            </a:r>
            <a:endParaRPr sz="2400" dirty="0">
              <a:latin typeface="Arial Black" panose="020B0A04020102020204" pitchFamily="34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921725" y="5027023"/>
            <a:ext cx="3300549" cy="4680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 smtClean="0">
                <a:latin typeface="Arial Black" panose="020B0A04020102020204" pitchFamily="34" charset="0"/>
              </a:rPr>
              <a:t>By Omiat Jonathan</a:t>
            </a:r>
            <a:endParaRPr lang="en-GB" sz="20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Arial Black" panose="020B0A04020102020204" pitchFamily="34" charset="0"/>
              </a:rPr>
              <a:t>Our Services</a:t>
            </a:r>
          </a:p>
        </p:txBody>
      </p:sp>
      <p:pic>
        <p:nvPicPr>
          <p:cNvPr id="3" name="Picture 2" descr="services_page_full_1771662892572.png"/>
          <p:cNvPicPr>
            <a:picLocks noChangeAspect="1"/>
          </p:cNvPicPr>
          <p:nvPr/>
        </p:nvPicPr>
        <p:blipFill rotWithShape="1">
          <a:blip r:embed="rId2"/>
          <a:srcRect b="59258"/>
          <a:stretch/>
        </p:blipFill>
        <p:spPr>
          <a:xfrm>
            <a:off x="819150" y="1246540"/>
            <a:ext cx="7505700" cy="51427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>
                <a:latin typeface="Arial Black" panose="020B0A04020102020204" pitchFamily="34" charset="0"/>
              </a:rPr>
              <a:t>Projects</a:t>
            </a:r>
            <a:endParaRPr dirty="0">
              <a:latin typeface="Arial Black" panose="020B0A04020102020204" pitchFamily="34" charset="0"/>
            </a:endParaRPr>
          </a:p>
        </p:txBody>
      </p:sp>
      <p:pic>
        <p:nvPicPr>
          <p:cNvPr id="3" name="Picture 2" descr="projects_page_full_1771662910950.png"/>
          <p:cNvPicPr>
            <a:picLocks noChangeAspect="1"/>
          </p:cNvPicPr>
          <p:nvPr/>
        </p:nvPicPr>
        <p:blipFill rotWithShape="1">
          <a:blip r:embed="rId2"/>
          <a:srcRect b="25368"/>
          <a:stretch/>
        </p:blipFill>
        <p:spPr>
          <a:xfrm>
            <a:off x="1790700" y="1417638"/>
            <a:ext cx="5562600" cy="5163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Arial Black" panose="020B0A04020102020204" pitchFamily="34" charset="0"/>
              </a:rPr>
              <a:t>Homepage</a:t>
            </a:r>
          </a:p>
        </p:txBody>
      </p:sp>
      <p:pic>
        <p:nvPicPr>
          <p:cNvPr id="3" name="Picture 2" descr="index_page_full_1771662777520.png"/>
          <p:cNvPicPr>
            <a:picLocks noChangeAspect="1"/>
          </p:cNvPicPr>
          <p:nvPr/>
        </p:nvPicPr>
        <p:blipFill rotWithShape="1">
          <a:blip r:embed="rId2"/>
          <a:srcRect b="80654"/>
          <a:stretch/>
        </p:blipFill>
        <p:spPr>
          <a:xfrm>
            <a:off x="279322" y="1561194"/>
            <a:ext cx="8585356" cy="43252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dex_page_full_1771662777520.png"/>
          <p:cNvPicPr>
            <a:picLocks noChangeAspect="1"/>
          </p:cNvPicPr>
          <p:nvPr/>
        </p:nvPicPr>
        <p:blipFill rotWithShape="1">
          <a:blip r:embed="rId2"/>
          <a:srcRect t="19481" b="60905"/>
          <a:stretch/>
        </p:blipFill>
        <p:spPr>
          <a:xfrm>
            <a:off x="133350" y="1161739"/>
            <a:ext cx="8877300" cy="453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4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dex_page_full_1771662777520.png"/>
          <p:cNvPicPr>
            <a:picLocks noChangeAspect="1"/>
          </p:cNvPicPr>
          <p:nvPr/>
        </p:nvPicPr>
        <p:blipFill rotWithShape="1">
          <a:blip r:embed="rId2"/>
          <a:srcRect t="38468" b="41603"/>
          <a:stretch/>
        </p:blipFill>
        <p:spPr>
          <a:xfrm>
            <a:off x="167142" y="1143000"/>
            <a:ext cx="880971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50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dex_page_full_1771662777520.png"/>
          <p:cNvPicPr>
            <a:picLocks noChangeAspect="1"/>
          </p:cNvPicPr>
          <p:nvPr/>
        </p:nvPicPr>
        <p:blipFill rotWithShape="1">
          <a:blip r:embed="rId2"/>
          <a:srcRect t="58553" b="17439"/>
          <a:stretch/>
        </p:blipFill>
        <p:spPr>
          <a:xfrm>
            <a:off x="142875" y="869377"/>
            <a:ext cx="8858250" cy="553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99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dex_page_full_1771662777520.png"/>
          <p:cNvPicPr>
            <a:picLocks noChangeAspect="1"/>
          </p:cNvPicPr>
          <p:nvPr/>
        </p:nvPicPr>
        <p:blipFill rotWithShape="1">
          <a:blip r:embed="rId2"/>
          <a:srcRect l="817" t="82903" r="-817" b="-165"/>
          <a:stretch/>
        </p:blipFill>
        <p:spPr>
          <a:xfrm>
            <a:off x="58522" y="1524000"/>
            <a:ext cx="9026956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57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Arial Black" panose="020B0A04020102020204" pitchFamily="34" charset="0"/>
              </a:rPr>
              <a:t>About Us</a:t>
            </a:r>
          </a:p>
        </p:txBody>
      </p:sp>
      <p:pic>
        <p:nvPicPr>
          <p:cNvPr id="3" name="Picture 2" descr="about_page_full_v2_1771662875835.png"/>
          <p:cNvPicPr>
            <a:picLocks noChangeAspect="1"/>
          </p:cNvPicPr>
          <p:nvPr/>
        </p:nvPicPr>
        <p:blipFill rotWithShape="1">
          <a:blip r:embed="rId2"/>
          <a:srcRect b="67605"/>
          <a:stretch/>
        </p:blipFill>
        <p:spPr>
          <a:xfrm>
            <a:off x="457200" y="1580924"/>
            <a:ext cx="8229600" cy="41558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bout_page_full_v2_1771662875835.png"/>
          <p:cNvPicPr>
            <a:picLocks noChangeAspect="1"/>
          </p:cNvPicPr>
          <p:nvPr/>
        </p:nvPicPr>
        <p:blipFill rotWithShape="1">
          <a:blip r:embed="rId2"/>
          <a:srcRect l="132" t="32329" r="-132" b="42404"/>
          <a:stretch/>
        </p:blipFill>
        <p:spPr>
          <a:xfrm>
            <a:off x="315686" y="1819103"/>
            <a:ext cx="8512628" cy="335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97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bout_page_full_v2_1771662875835.png"/>
          <p:cNvPicPr>
            <a:picLocks noChangeAspect="1"/>
          </p:cNvPicPr>
          <p:nvPr/>
        </p:nvPicPr>
        <p:blipFill rotWithShape="1">
          <a:blip r:embed="rId2"/>
          <a:srcRect t="57786" b="18305"/>
          <a:stretch/>
        </p:blipFill>
        <p:spPr>
          <a:xfrm>
            <a:off x="223545" y="1646238"/>
            <a:ext cx="8696910" cy="324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18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19</Words>
  <Application>Microsoft Office PowerPoint</Application>
  <PresentationFormat>On-screen Show (4:3)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Arial Black</vt:lpstr>
      <vt:lpstr>Calibri</vt:lpstr>
      <vt:lpstr>Office Theme</vt:lpstr>
      <vt:lpstr>Dejj Engineering &amp; Investments Solutions</vt:lpstr>
      <vt:lpstr>Homepage</vt:lpstr>
      <vt:lpstr>PowerPoint Presentation</vt:lpstr>
      <vt:lpstr>PowerPoint Presentation</vt:lpstr>
      <vt:lpstr>PowerPoint Presentation</vt:lpstr>
      <vt:lpstr>PowerPoint Presentation</vt:lpstr>
      <vt:lpstr>About Us</vt:lpstr>
      <vt:lpstr>PowerPoint Presentation</vt:lpstr>
      <vt:lpstr>PowerPoint Presentation</vt:lpstr>
      <vt:lpstr>Our Services</vt:lpstr>
      <vt:lpstr>Projects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Dejj Engineering &amp; Investments Solutions</dc:title>
  <dc:subject/>
  <dc:creator/>
  <cp:keywords/>
  <dc:description>generated using python-pptx</dc:description>
  <cp:lastModifiedBy>Jonathan Omiat</cp:lastModifiedBy>
  <cp:revision>6</cp:revision>
  <cp:lastPrinted>2026-02-21T09:29:30Z</cp:lastPrinted>
  <dcterms:created xsi:type="dcterms:W3CDTF">2013-01-27T09:14:16Z</dcterms:created>
  <dcterms:modified xsi:type="dcterms:W3CDTF">2026-02-21T09:29:50Z</dcterms:modified>
  <cp:category/>
  <cp:contentStatus/>
</cp:coreProperties>
</file>

<file path=docProps/thumbnail.jpeg>
</file>